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sz="6000" dirty="0" smtClean="0"/>
              <a:t>Маори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Выполнили: Меркулова Е.П.</a:t>
            </a:r>
          </a:p>
          <a:p>
            <a:r>
              <a:rPr lang="ru-RU" dirty="0" smtClean="0"/>
              <a:t>                       Воробьева А.Н.</a:t>
            </a:r>
          </a:p>
          <a:p>
            <a:r>
              <a:rPr lang="ru-RU" dirty="0" smtClean="0"/>
              <a:t>                        </a:t>
            </a:r>
            <a:r>
              <a:rPr lang="ru-RU" dirty="0" err="1" smtClean="0"/>
              <a:t>Абдулагаев</a:t>
            </a:r>
            <a:r>
              <a:rPr lang="ru-RU" dirty="0" smtClean="0"/>
              <a:t> Р.М.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4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983"/>
            <a:ext cx="8229600" cy="9543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Национальные стандарты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35046"/>
              </p:ext>
            </p:extLst>
          </p:nvPr>
        </p:nvGraphicFramePr>
        <p:xfrm>
          <a:off x="107758" y="1124744"/>
          <a:ext cx="8928484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9086"/>
                <a:gridCol w="47593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Российская Федерация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Новая Зеландия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Государственная стандартизация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Федеральное агентство по техническому регулированию и метрологии (</a:t>
                      </a: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Ростехрегулирование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Технический регламент «О безопасности зданий и сооружений»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Национальные стандарты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правила стандартизации, нормы и рекомендации в области стандартизации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Стандарты организаций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Своды правил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Международная стандартизация</a:t>
                      </a:r>
                    </a:p>
                    <a:p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еждународные,</a:t>
                      </a:r>
                      <a:r>
                        <a:rPr lang="ru-RU" sz="1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региональные и зарубежные нормы и стандарты</a:t>
                      </a:r>
                      <a:endParaRPr lang="ru-RU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/>
                        <a:t>Национальная организация по стандартизации </a:t>
                      </a:r>
                      <a:r>
                        <a:rPr lang="ru-RU" dirty="0" smtClean="0"/>
                        <a:t>-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Standards</a:t>
                      </a:r>
                      <a:r>
                        <a:rPr lang="en-US" baseline="0" dirty="0" smtClean="0"/>
                        <a:t> New Zealand (SZN) 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Национальные стандарты являются результатом коллективного труда государственных учреждений и предприятий частного сектора. Стандарты разрабатываются в технических комитетах под эгидой </a:t>
                      </a:r>
                      <a:r>
                        <a:rPr lang="en-US" baseline="0" dirty="0" smtClean="0"/>
                        <a:t>SZN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r>
                        <a:rPr lang="ru-RU" baseline="0" dirty="0" smtClean="0"/>
                        <a:t>-Стандарты ассоциации исследований в области строительства Новой Зеландии </a:t>
                      </a:r>
                      <a:r>
                        <a:rPr lang="en-US" baseline="0" dirty="0" smtClean="0"/>
                        <a:t>(BRANZ)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-Совместные Австралийско-Новозеландские стандарты (</a:t>
                      </a:r>
                      <a:r>
                        <a:rPr lang="en-US" baseline="0" dirty="0" smtClean="0"/>
                        <a:t>AUS/NZS)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-Австралийские национальные стандарты (</a:t>
                      </a:r>
                      <a:r>
                        <a:rPr lang="en-US" baseline="0" dirty="0" smtClean="0"/>
                        <a:t>SAI)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-Национальные </a:t>
                      </a:r>
                      <a:r>
                        <a:rPr lang="ru-RU" baseline="0" dirty="0" err="1" smtClean="0"/>
                        <a:t>станарты</a:t>
                      </a:r>
                      <a:r>
                        <a:rPr lang="ru-RU" baseline="0" dirty="0" smtClean="0"/>
                        <a:t> Великобритании, выпускаемые под эгидой Британского института стандартов (</a:t>
                      </a:r>
                      <a:r>
                        <a:rPr lang="en-US" baseline="0" dirty="0" smtClean="0"/>
                        <a:t>BSI)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0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7182323" cy="4525963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Ведение национального реестра</a:t>
            </a:r>
          </a:p>
        </p:txBody>
      </p:sp>
    </p:spTree>
    <p:extLst>
      <p:ext uri="{BB962C8B-B14F-4D97-AF65-F5344CB8AC3E}">
        <p14:creationId xmlns:p14="http://schemas.microsoft.com/office/powerpoint/2010/main" val="3390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9932"/>
            <a:ext cx="8075240" cy="6015910"/>
          </a:xfr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5" t="303" r="77198" b="89798"/>
          <a:stretch/>
        </p:blipFill>
        <p:spPr>
          <a:xfrm>
            <a:off x="611560" y="685326"/>
            <a:ext cx="93610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424936" cy="6182256"/>
          </a:xfrm>
        </p:spPr>
      </p:pic>
    </p:spTree>
    <p:extLst>
      <p:ext uri="{BB962C8B-B14F-4D97-AF65-F5344CB8AC3E}">
        <p14:creationId xmlns:p14="http://schemas.microsoft.com/office/powerpoint/2010/main" val="36473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12"/>
            <a:ext cx="8892480" cy="576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0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146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«Маори»</vt:lpstr>
      <vt:lpstr>Национальные стандарты</vt:lpstr>
      <vt:lpstr>Ведение национального реестра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Меркулова</dc:creator>
  <cp:lastModifiedBy>Воробьева Алёна</cp:lastModifiedBy>
  <cp:revision>15</cp:revision>
  <dcterms:created xsi:type="dcterms:W3CDTF">2017-04-02T20:56:07Z</dcterms:created>
  <dcterms:modified xsi:type="dcterms:W3CDTF">2017-04-10T18:32:14Z</dcterms:modified>
</cp:coreProperties>
</file>